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02"/>
            <a:ext cx="9144000" cy="692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2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Викентий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Викентьевич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Весерсаев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51" y="4855140"/>
            <a:ext cx="346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4 (16) января </a:t>
            </a: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1867</a:t>
            </a:r>
          </a:p>
          <a:p>
            <a:pPr algn="ctr"/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— </a:t>
            </a: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3 июня 1945 года</a:t>
            </a:r>
            <a:endParaRPr lang="ru-RU" sz="2400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отечественной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литературы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/>
          <a:stretch/>
        </p:blipFill>
        <p:spPr bwMode="auto">
          <a:xfrm>
            <a:off x="388627" y="2905679"/>
            <a:ext cx="3547210" cy="18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99025" y="2174535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Жизнь — не бремя, а крылья творчества и радость; а если кто превращает ее в бремя, то в этом он сам виноват.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было бы риска — не было бы и прогресса.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жизнь нужно входить не веселым гулякою, как в приятную рощу, а с благоговейным трепетом, как в священный лес, полный жизни и тайны.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Образ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— только суррогат настоящей поэзии. Там, где у поэта не хватает сил просто выразить свою мысль, он прибегает к образу.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Искренность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– дело трудное и очень тонкое, она требует мудрости и большого душевного такта.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9040" y="127035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Цитаты писателя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373" y="2382759"/>
            <a:ext cx="2090563" cy="2268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155176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Валентин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етрович Катаев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51" y="4855140"/>
            <a:ext cx="346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16 [28] января </a:t>
            </a: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1897 — </a:t>
            </a: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12 апреля 1986</a:t>
            </a:r>
            <a:endParaRPr lang="ru-RU" sz="2400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отечественной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литературы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00751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Русский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советский писатель, поэт, киносценарист и драматург, журналист, военный корреспондент. Главный редактор журнала «Юность» (1955—1961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).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Дебютировал в печати в 1910 году. В 1920-е писал рассказы о гражданской войне и сатирические рассказы. С 1923 года сотрудничал в газете «Гудок», журнале «Крокодил» и других периодических изданиях. Мировую известность принесла писателю повесть "Белеет парус одинокий", написанная в 1936 году.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19" y="2423211"/>
            <a:ext cx="1619826" cy="239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5434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46693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5295" y="1574371"/>
            <a:ext cx="345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Литературный календарь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773" y="2989161"/>
            <a:ext cx="345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Писатели – юбиляры</a:t>
            </a: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Январь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23528" y="5102763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06" y="4469824"/>
            <a:ext cx="1126080" cy="165600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15" y="4318343"/>
            <a:ext cx="1172225" cy="1656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15" y="4318343"/>
            <a:ext cx="1343422" cy="1656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18" y="4469824"/>
            <a:ext cx="1418795" cy="165600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раткое содержание Вересаев Состязание для читательского дневника, читать  краткий пересказ онлай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55" y="1041851"/>
            <a:ext cx="1819275" cy="2381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4227" r="5513" b="4203"/>
          <a:stretch/>
        </p:blipFill>
        <p:spPr bwMode="auto">
          <a:xfrm>
            <a:off x="7102080" y="1071768"/>
            <a:ext cx="1624850" cy="2383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572000" y="412713"/>
            <a:ext cx="428883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русской литературы 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XX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век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436304" y="361965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</p:spTree>
    <p:extLst>
      <p:ext uri="{BB962C8B-B14F-4D97-AF65-F5344CB8AC3E}">
        <p14:creationId xmlns:p14="http://schemas.microsoft.com/office/powerpoint/2010/main" val="63939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59" y="3976791"/>
            <a:ext cx="41085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338594"/>
            <a:ext cx="3672408" cy="620432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49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Джон </a:t>
            </a:r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Рональд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Руэл Толкин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75" y="4728621"/>
            <a:ext cx="346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0</a:t>
            </a:r>
            <a:r>
              <a:rPr lang="en-US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3</a:t>
            </a: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января </a:t>
            </a:r>
            <a:r>
              <a:rPr lang="vi-VN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1892</a:t>
            </a: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–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0</a:t>
            </a:r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сентября 1</a:t>
            </a:r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973</a:t>
            </a:r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2" y="2646949"/>
            <a:ext cx="3128196" cy="20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49224" y="10045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Английский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писатель и поэт, переводчик, лингвист, филолог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5621" y="151873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Один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из самых известных писателей, автор более двухсот различных публикаций (37 книг, 63 статьи, 121 перевод) и множества незавершённых работ. Наиболее известен как автор классических произведений «высокого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фэнтези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»: 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Хоббит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или Туда и обратно», «Властелин колец» и 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Сильмариллион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». Эти книги породили сотни переводов, подражаний и продолжений и стали заметным явлением культуры XX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века.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338594"/>
            <a:ext cx="3672408" cy="620432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Хоббит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или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Туда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обратно»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5621" y="9657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Повесть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английского писателя Джона Р. Р.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Толкина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Впервые опубликована в 1937 году издательством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George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Allen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&amp;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Unwin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став со временем классикой детской литературы. В основе сюжета — путешествие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хоббита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Бильбо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Бэггинса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волшебника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Гэндальфа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и тринадцати гномов во главе с Торином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Дубощитом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Их путь лежит к Одинокой Горе, где находятся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гномьи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сокровища, охраняемые драконом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Смаугом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0" y="2697050"/>
            <a:ext cx="959934" cy="14638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24" y="2720851"/>
            <a:ext cx="2088232" cy="1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01" y="3297594"/>
            <a:ext cx="4493972" cy="300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4" y="4327845"/>
            <a:ext cx="345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«Властелин колец»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5621" y="9657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Властелин колец» — одна из самых известных и популярных книг XX века. Книга переведена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38 языков. Она оказала огромное влияние на литературу в жанре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фэнтези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на настольные и компьютерные игры,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кинематограф. Под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влиянием работ профессора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Толкина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появилось ролевое движение. Большим успехом пользовалась и экранизация книги, созданная режиссёром Питером Джексоном.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4" y="4131388"/>
            <a:ext cx="3550285" cy="14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24" y="2204864"/>
            <a:ext cx="1131428" cy="174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51" y="2204864"/>
            <a:ext cx="1131007" cy="174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5" y="2204864"/>
            <a:ext cx="1129500" cy="174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66" y="3518587"/>
            <a:ext cx="4246710" cy="264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Льюис Кэрролл </a:t>
            </a:r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Чарльз </a:t>
            </a:r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Лютвидж </a:t>
            </a:r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Доджсон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51" y="4855140"/>
            <a:ext cx="346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27 января 1832 — 14 января 1898</a:t>
            </a:r>
            <a:endParaRPr lang="ru-RU" sz="2400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9" y="3640222"/>
            <a:ext cx="42735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91952" y="84662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Английский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писатель, математик, логик, философ, диакон и фотограф. Наиболее известные произведения — «Алиса в Стране чудес» и «Алиса 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Зазеркалье».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Неповторимый стиль Кэрролла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проявился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других его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произведениях, хотя они и не были столь популярны, как рассказы об Алисе: «Охота 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Снарка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», 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Сильви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и Бруно», «Истории с узелками», «Полуночные задачи», «Евклид и его современные соперники», «Что черепаха сказала Ахиллу», «Аллен Браун 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Карр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5" y="2783080"/>
            <a:ext cx="3543954" cy="195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9146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Приключения Алисы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89" y="2322459"/>
            <a:ext cx="2180966" cy="319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7766" r="16801" b="6300"/>
          <a:stretch/>
        </p:blipFill>
        <p:spPr bwMode="auto">
          <a:xfrm>
            <a:off x="4549224" y="3716246"/>
            <a:ext cx="2240575" cy="28607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33631"/>
            <a:ext cx="2016224" cy="28092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49224" y="1004531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Свои культовые произведения – «Алиса в Стране Чудес» и «Алиса в Зазеркалье» - Льюис Кэрролл написал в 1865 и 1871 годах соответственно. Его манера написания книг не была похожа ни на один из существовавших на тот момент писательских стилей. Как человек очень творческий, с богатым воображением и внутренним миром, а также как выдающийся математик с прекрасным пониманием логики он создал особый жанр «парадоксальной литературы».</a:t>
            </a:r>
          </a:p>
        </p:txBody>
      </p:sp>
    </p:spTree>
    <p:extLst>
      <p:ext uri="{BB962C8B-B14F-4D97-AF65-F5344CB8AC3E}">
        <p14:creationId xmlns:p14="http://schemas.microsoft.com/office/powerpoint/2010/main" val="37204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Алан Александр </a:t>
            </a:r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Милн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51" y="4855140"/>
            <a:ext cx="346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18 января </a:t>
            </a: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1882 </a:t>
            </a: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— 31 января 1956</a:t>
            </a:r>
            <a:endParaRPr lang="ru-RU" sz="2400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иностранной литературы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91952" y="846629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Британский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писатель, наиболее известный как автор сказочных повестей о «медведе с опилками в голове» — Винни-Пухе. Принимал участие в Первой мировой войне. Много лет был сотрудником английского юмористического журнала «Панч». Сочинять истории о Винни-Пухе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Милн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начал для своего сына Кристофера Робина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Милна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(1920—1996). До выхода в свет книг о Винни-Пухе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Милн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уже был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известным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драматургом, однако успех Винни-Пуха приобрёл такие широкие масштабы, что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затмили другие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произведения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Милна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83" y="2807806"/>
            <a:ext cx="1717845" cy="19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67544" y="2833298"/>
            <a:ext cx="1479647" cy="18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7787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27205"/>
            <a:ext cx="1561010" cy="23975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0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494251"/>
            <a:ext cx="3672408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74371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Викентий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Викентьевич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Весерсаев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>
            <a:off x="359575" y="338594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8937" b="65200"/>
          <a:stretch/>
        </p:blipFill>
        <p:spPr bwMode="auto">
          <a:xfrm flipV="1">
            <a:off x="309547" y="5684062"/>
            <a:ext cx="3600314" cy="11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51" y="4855140"/>
            <a:ext cx="346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 4 (16) января </a:t>
            </a: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1867</a:t>
            </a:r>
          </a:p>
          <a:p>
            <a:pPr algn="ctr"/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— </a:t>
            </a: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3 июня 1945 года</a:t>
            </a:r>
            <a:endParaRPr lang="ru-RU" sz="2400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34934" y="338594"/>
            <a:ext cx="4600581" cy="508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Классики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отечественной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литературы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91952" y="84662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Русский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писатель,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врач, переводчик, литературовед.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Известность пришла к нему после выхода в свет «Записок врача», которые были опубликованы в 1901 году и имели небывалый успех у читателей. Они «дали мне такую славу, — вспоминал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Вересаев, — которой без них я никогда бы не имел и которой никогда не имели многие писатели, гораздо более меня одаренные». Книга вызвала жаркие споры и целую бурю негодования у известной части критиков, возмущенных откровенностью, с которой автор рассказывает обо всем, что переживает врач, и показывает изнанку профессии, тем самым подрывая доверие к медицине.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10" y="4366409"/>
            <a:ext cx="18383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/>
          <a:stretch/>
        </p:blipFill>
        <p:spPr bwMode="auto">
          <a:xfrm>
            <a:off x="388627" y="2905679"/>
            <a:ext cx="3547210" cy="18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6310"/>
          <a:stretch/>
        </p:blipFill>
        <p:spPr bwMode="auto">
          <a:xfrm>
            <a:off x="6403936" y="4586362"/>
            <a:ext cx="1146500" cy="19096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b="5118"/>
          <a:stretch/>
        </p:blipFill>
        <p:spPr bwMode="auto">
          <a:xfrm>
            <a:off x="7608954" y="4567972"/>
            <a:ext cx="1411434" cy="194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881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</cp:lastModifiedBy>
  <cp:revision>6</cp:revision>
  <cp:lastPrinted>2021-12-28T10:46:06Z</cp:lastPrinted>
  <dcterms:created xsi:type="dcterms:W3CDTF">2021-12-21T13:41:55Z</dcterms:created>
  <dcterms:modified xsi:type="dcterms:W3CDTF">2021-12-28T10:46:22Z</dcterms:modified>
</cp:coreProperties>
</file>