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71" r:id="rId10"/>
    <p:sldId id="269" r:id="rId11"/>
    <p:sldId id="270" r:id="rId12"/>
    <p:sldId id="261" r:id="rId13"/>
    <p:sldId id="262" r:id="rId14"/>
    <p:sldId id="263" r:id="rId15"/>
    <p:sldId id="264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E314A-8D4B-4771-BADF-E8D05609ADFA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C673-EAC1-423B-8060-09A77C6757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C673-EAC1-423B-8060-09A77C6757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50BC1E-14EE-44CA-AE8C-ECD852CF446B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A4DD1E-B58D-4370-A516-D9F8C09F0B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school_10_gel/" TargetMode="External"/><Relationship Id="rId2" Type="http://schemas.openxmlformats.org/officeDocument/2006/relationships/hyperlink" Target="http://gel-school-10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Мбоу</a:t>
            </a:r>
            <a:r>
              <a:rPr lang="ru-RU" b="1" dirty="0" smtClean="0"/>
              <a:t> </a:t>
            </a:r>
            <a:r>
              <a:rPr lang="ru-RU" b="1" dirty="0" err="1" smtClean="0"/>
              <a:t>оош</a:t>
            </a:r>
            <a:r>
              <a:rPr lang="ru-RU" b="1" dirty="0" smtClean="0"/>
              <a:t> № 10 имени Атамана </a:t>
            </a:r>
            <a:r>
              <a:rPr lang="ru-RU" b="1" dirty="0" err="1" smtClean="0"/>
              <a:t>головатого</a:t>
            </a:r>
            <a:r>
              <a:rPr lang="ru-RU" b="1" dirty="0" smtClean="0"/>
              <a:t> муниципального образования город-курорт </a:t>
            </a:r>
            <a:r>
              <a:rPr lang="ru-RU" b="1" dirty="0" err="1" smtClean="0"/>
              <a:t>геленджик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95018"/>
            <a:ext cx="8686800" cy="4525963"/>
          </a:xfrm>
        </p:spPr>
        <p:txBody>
          <a:bodyPr/>
          <a:lstStyle/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*Мероприятия краевого конкурса оборонно-массовой и военно-патриотической работы памяти маршала Жукова Г.К.</a:t>
            </a:r>
            <a:endParaRPr lang="ru-RU" i="1" dirty="0"/>
          </a:p>
        </p:txBody>
      </p:sp>
      <p:pic>
        <p:nvPicPr>
          <p:cNvPr id="4" name="Рисунок 3" descr="Risun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832648" cy="2996067"/>
          </a:xfrm>
          <a:prstGeom prst="rect">
            <a:avLst/>
          </a:prstGeom>
        </p:spPr>
      </p:pic>
      <p:pic>
        <p:nvPicPr>
          <p:cNvPr id="5" name="Рисунок 4" descr="0e22ae64eb32e34da283e2dbde78f8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060848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b="1" dirty="0" smtClean="0"/>
              <a:t>Летнее наступление </a:t>
            </a:r>
            <a:r>
              <a:rPr lang="ru-RU" dirty="0" smtClean="0"/>
              <a:t>(июнь-август)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8100392" cy="29523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+mj-lt"/>
              </a:rPr>
              <a:t>8-12 июня – участие в мероприятиях, посвященных Дню России: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Всероссийская Акция «Испеки пирог и скажи спасибо»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Всероссийская </a:t>
            </a:r>
            <a:r>
              <a:rPr lang="ru-RU" sz="2000" dirty="0" smtClean="0">
                <a:latin typeface="+mj-lt"/>
              </a:rPr>
              <a:t>Акция «За семью, за Родину, за Россию»</a:t>
            </a:r>
          </a:p>
          <a:p>
            <a:pPr>
              <a:buNone/>
            </a:pPr>
            <a:r>
              <a:rPr lang="ru-RU" sz="2000" dirty="0" err="1" smtClean="0">
                <a:latin typeface="+mj-lt"/>
              </a:rPr>
              <a:t>Флешмоб</a:t>
            </a:r>
            <a:r>
              <a:rPr lang="ru-RU" sz="2000" dirty="0" smtClean="0">
                <a:latin typeface="+mj-lt"/>
              </a:rPr>
              <a:t> «</a:t>
            </a:r>
            <a:r>
              <a:rPr lang="ru-RU" sz="2000" dirty="0" smtClean="0">
                <a:latin typeface="+mj-lt"/>
              </a:rPr>
              <a:t>ОКНА России</a:t>
            </a:r>
            <a:r>
              <a:rPr lang="ru-RU" sz="2000" dirty="0" smtClean="0">
                <a:latin typeface="+mj-lt"/>
              </a:rPr>
              <a:t>»</a:t>
            </a:r>
          </a:p>
          <a:p>
            <a:pPr>
              <a:buNone/>
            </a:pPr>
            <a:r>
              <a:rPr lang="ru-RU" sz="2000" dirty="0" err="1" smtClean="0">
                <a:latin typeface="+mj-lt"/>
              </a:rPr>
              <a:t>Челлендж</a:t>
            </a:r>
            <a:r>
              <a:rPr lang="ru-RU" sz="2000" dirty="0" smtClean="0">
                <a:latin typeface="+mj-lt"/>
              </a:rPr>
              <a:t> «</a:t>
            </a:r>
            <a:r>
              <a:rPr lang="ru-RU" sz="2000" dirty="0" smtClean="0">
                <a:latin typeface="+mj-lt"/>
              </a:rPr>
              <a:t>Русские Рифмы</a:t>
            </a:r>
            <a:r>
              <a:rPr lang="ru-RU" sz="2000" dirty="0" smtClean="0">
                <a:latin typeface="+mj-lt"/>
              </a:rPr>
              <a:t>»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4" name="Рисунок 3" descr="decec22e-25b6-4389-b9b4-77e9e3fd7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276872"/>
            <a:ext cx="2613570" cy="3247931"/>
          </a:xfrm>
          <a:prstGeom prst="rect">
            <a:avLst/>
          </a:prstGeom>
        </p:spPr>
      </p:pic>
      <p:pic>
        <p:nvPicPr>
          <p:cNvPr id="6" name="Рисунок 5" descr="411dd349-0a63-4379-83f0-3597d470b6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688" y="1484784"/>
            <a:ext cx="2808312" cy="3056666"/>
          </a:xfrm>
          <a:prstGeom prst="rect">
            <a:avLst/>
          </a:prstGeom>
        </p:spPr>
      </p:pic>
      <p:pic>
        <p:nvPicPr>
          <p:cNvPr id="7" name="Рисунок 6" descr="29526bb2-239d-4f41-a5d3-1b39333ca9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552" y="4589748"/>
            <a:ext cx="4032448" cy="2268252"/>
          </a:xfrm>
          <a:prstGeom prst="rect">
            <a:avLst/>
          </a:prstGeom>
        </p:spPr>
      </p:pic>
      <p:pic>
        <p:nvPicPr>
          <p:cNvPr id="9" name="Рисунок 8" descr="9415532b-c293-4229-a3e9-5ee2bdfd22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068960"/>
            <a:ext cx="2808312" cy="34899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+mj-lt"/>
              </a:rPr>
              <a:t>22 июня – участие во </a:t>
            </a:r>
            <a:r>
              <a:rPr lang="ru-RU" sz="2000" dirty="0" smtClean="0">
                <a:latin typeface="+mj-lt"/>
              </a:rPr>
              <a:t>Всероссийской онлайн </a:t>
            </a:r>
            <a:r>
              <a:rPr lang="ru-RU" sz="2000" dirty="0" smtClean="0">
                <a:latin typeface="+mj-lt"/>
              </a:rPr>
              <a:t>акции «Свеча Памяти</a:t>
            </a:r>
            <a:r>
              <a:rPr lang="ru-RU" sz="2000" dirty="0" smtClean="0">
                <a:latin typeface="+mj-lt"/>
              </a:rPr>
              <a:t>», посвященной памяти погибшим солдатам в Великой Отечественной </a:t>
            </a:r>
            <a:r>
              <a:rPr lang="ru-RU" sz="1800" dirty="0" smtClean="0">
                <a:latin typeface="+mj-lt"/>
              </a:rPr>
              <a:t>в</a:t>
            </a:r>
            <a:r>
              <a:rPr lang="ru-RU" sz="1800" dirty="0" smtClean="0">
                <a:latin typeface="+mj-lt"/>
              </a:rPr>
              <a:t>ойне</a:t>
            </a:r>
            <a:endParaRPr lang="ru-RU" sz="1800" dirty="0">
              <a:latin typeface="+mj-lt"/>
            </a:endParaRPr>
          </a:p>
        </p:txBody>
      </p:sp>
      <p:pic>
        <p:nvPicPr>
          <p:cNvPr id="4" name="Рисунок 3" descr="0b05abcb-fe50-41f1-8a7c-9b199fab9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524694"/>
            <a:ext cx="4139952" cy="2333306"/>
          </a:xfrm>
          <a:prstGeom prst="rect">
            <a:avLst/>
          </a:prstGeom>
        </p:spPr>
      </p:pic>
      <p:pic>
        <p:nvPicPr>
          <p:cNvPr id="5" name="Рисунок 4" descr="38fa4b15-925f-4228-866a-731295e63c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4176464" cy="3123941"/>
          </a:xfrm>
          <a:prstGeom prst="rect">
            <a:avLst/>
          </a:prstGeom>
        </p:spPr>
      </p:pic>
      <p:pic>
        <p:nvPicPr>
          <p:cNvPr id="6" name="Рисунок 5" descr="62df30c0-b1a7-4f1d-9111-7c1a30d4fc9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052736"/>
            <a:ext cx="2952328" cy="33710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20-22 августа участие в мероприятиях, посвященных Дню Государственного </a:t>
            </a:r>
            <a:r>
              <a:rPr lang="ru-RU" sz="2400" dirty="0" smtClean="0"/>
              <a:t>флага: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Всероссийский </a:t>
            </a:r>
            <a:r>
              <a:rPr lang="ru-RU" sz="2400" dirty="0" smtClean="0"/>
              <a:t>челлендж </a:t>
            </a:r>
            <a:r>
              <a:rPr lang="ru-RU" sz="2400" dirty="0" smtClean="0"/>
              <a:t>«Сладкая история»</a:t>
            </a:r>
          </a:p>
          <a:p>
            <a:pPr algn="ctr">
              <a:buNone/>
            </a:pPr>
            <a:r>
              <a:rPr lang="ru-RU" sz="2400" dirty="0" smtClean="0"/>
              <a:t>Всероссийский фоточеллендж «Цвета моей Родины»</a:t>
            </a:r>
            <a:endParaRPr lang="ru-RU" sz="2400" dirty="0"/>
          </a:p>
        </p:txBody>
      </p:sp>
      <p:pic>
        <p:nvPicPr>
          <p:cNvPr id="1026" name="Picture 2" descr="D:\Desktop\на конкурс\aff3bfbd-80f7-4bcd-bbff-2754d4fd5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2502615" cy="3156007"/>
          </a:xfrm>
          <a:prstGeom prst="rect">
            <a:avLst/>
          </a:prstGeom>
          <a:noFill/>
        </p:spPr>
      </p:pic>
      <p:pic>
        <p:nvPicPr>
          <p:cNvPr id="5" name="Рисунок 4" descr="7b7afabe-b395-4beb-ba82-1812a859a1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17032"/>
            <a:ext cx="2376264" cy="2958773"/>
          </a:xfrm>
          <a:prstGeom prst="rect">
            <a:avLst/>
          </a:prstGeom>
        </p:spPr>
      </p:pic>
      <p:pic>
        <p:nvPicPr>
          <p:cNvPr id="6" name="Рисунок 5" descr="045b6457-d25c-4f06-a5b1-5bff4d455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2448272" cy="3027815"/>
          </a:xfrm>
          <a:prstGeom prst="rect">
            <a:avLst/>
          </a:prstGeom>
        </p:spPr>
      </p:pic>
      <p:pic>
        <p:nvPicPr>
          <p:cNvPr id="7" name="Рисунок 6" descr="e026a18f-6ff5-44af-bce0-5cfef2d80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573016"/>
            <a:ext cx="2448272" cy="30693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«Осенний прорыв» </a:t>
            </a:r>
            <a:r>
              <a:rPr lang="ru-RU" dirty="0" smtClean="0"/>
              <a:t>(сентябрь-октябрь)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3 сентября – общешкольная акция, посвященная Дню памяти жертвам Беслана и окончанию Второй Мировой Войны</a:t>
            </a:r>
          </a:p>
          <a:p>
            <a:pPr>
              <a:buNone/>
            </a:pPr>
            <a:r>
              <a:rPr lang="ru-RU" sz="2000" dirty="0" smtClean="0"/>
              <a:t>7 сентября – участие во всероссийской акции, посвященной памятным мемориалам Великой Отечественной Войны «Для ЮИД это важно»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e79074e-3b13-4828-aa09-a2431e08a4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9528"/>
            <a:ext cx="3186354" cy="4248472"/>
          </a:xfrm>
          <a:prstGeom prst="rect">
            <a:avLst/>
          </a:prstGeom>
        </p:spPr>
      </p:pic>
      <p:pic>
        <p:nvPicPr>
          <p:cNvPr id="5" name="Рисунок 4" descr="af72d148-4271-4850-bb2a-13b5d891af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66762"/>
            <a:ext cx="4104456" cy="40912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15 сентября – Торжественная линейка, посвященная Дню образования Кубанского Казачества и открытие мемориала Атаману Головатому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 descr="dd575807-139d-48ea-aacb-399f3185ab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764603" cy="4392488"/>
          </a:xfrm>
          <a:prstGeom prst="rect">
            <a:avLst/>
          </a:prstGeom>
        </p:spPr>
      </p:pic>
      <p:pic>
        <p:nvPicPr>
          <p:cNvPr id="7" name="Рисунок 6" descr="8cf7835c-9848-4b13-bb86-5dc9e0540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959" y="3933056"/>
            <a:ext cx="4049041" cy="2924944"/>
          </a:xfrm>
          <a:prstGeom prst="rect">
            <a:avLst/>
          </a:prstGeom>
        </p:spPr>
      </p:pic>
      <p:pic>
        <p:nvPicPr>
          <p:cNvPr id="4" name="Рисунок 3" descr="3d2ef918-8f3e-40e5-b69b-c8488ecf9f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552" y="126876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9 октября, мероприятия посвященные 77-летию Освобождения Кубани от немецко-фашистских захватчиков и Дню завершения Битвы за Кавказ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7818b1e1-1a95-4570-9ca5-6f9dbd372d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528392" cy="2576692"/>
          </a:xfrm>
          <a:prstGeom prst="rect">
            <a:avLst/>
          </a:prstGeom>
        </p:spPr>
      </p:pic>
      <p:pic>
        <p:nvPicPr>
          <p:cNvPr id="5" name="Рисунок 4" descr="61014e1b-2b46-420f-92dc-ecb2814eaa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157" y="4221088"/>
            <a:ext cx="4687843" cy="2636912"/>
          </a:xfrm>
          <a:prstGeom prst="rect">
            <a:avLst/>
          </a:prstGeom>
        </p:spPr>
      </p:pic>
      <p:pic>
        <p:nvPicPr>
          <p:cNvPr id="6" name="Рисунок 5" descr="a2f17fba-d5a3-4020-9624-7df8e2ca2f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3672408" cy="2735086"/>
          </a:xfrm>
          <a:prstGeom prst="rect">
            <a:avLst/>
          </a:prstGeom>
        </p:spPr>
      </p:pic>
      <p:pic>
        <p:nvPicPr>
          <p:cNvPr id="7" name="Рисунок 6" descr="aad1037c-fd54-4665-bf05-b4636fc592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149080"/>
            <a:ext cx="3609955" cy="27089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+mj-lt"/>
              </a:rPr>
              <a:t>14 октября - Торжественная линейка, посвященная Дню образования Кубанского Казачьего Войска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9e4ac032-7f5d-4a41-be3c-089815595f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3744416" cy="2808312"/>
          </a:xfrm>
          <a:prstGeom prst="rect">
            <a:avLst/>
          </a:prstGeom>
        </p:spPr>
      </p:pic>
      <p:sp>
        <p:nvSpPr>
          <p:cNvPr id="2050" name="AutoShape 2" descr="blob:https://web.whatsapp.com/4b2b87b6-d63f-4e37-886e-94b315422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1" name="Picture 3" descr="D:\Desktop\на конкурс\4b2b87b6-d63f-4e37-886e-94b31542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590960" cy="2979374"/>
          </a:xfrm>
          <a:prstGeom prst="rect">
            <a:avLst/>
          </a:prstGeom>
          <a:noFill/>
        </p:spPr>
      </p:pic>
      <p:pic>
        <p:nvPicPr>
          <p:cNvPr id="11" name="Рисунок 10" descr="1105d7cf-58e8-47b8-8a77-1c59d55e977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57700"/>
            <a:ext cx="3600400" cy="2700300"/>
          </a:xfrm>
          <a:prstGeom prst="rect">
            <a:avLst/>
          </a:prstGeom>
        </p:spPr>
      </p:pic>
      <p:pic>
        <p:nvPicPr>
          <p:cNvPr id="12" name="Рисунок 11" descr="a339b46d-0da4-4b4e-a926-c3ac94bf21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23066"/>
            <a:ext cx="3779912" cy="28349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+mj-lt"/>
              </a:rPr>
              <a:t>19 октября – Единый День выборов лидеров школ. Выборы атамана школы проводились согласно традициям кубанского казачества. Открытое голосование путем опускания мандата в папаху выбранного кандидата.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00ad16d8-2fca-4e17-8aa2-82a577d2f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232248" cy="2976331"/>
          </a:xfrm>
          <a:prstGeom prst="rect">
            <a:avLst/>
          </a:prstGeom>
        </p:spPr>
      </p:pic>
      <p:pic>
        <p:nvPicPr>
          <p:cNvPr id="5" name="Рисунок 4" descr="526c1acb-a2cb-46ee-a1f6-9b29fceb9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3131840" cy="2348880"/>
          </a:xfrm>
          <a:prstGeom prst="rect">
            <a:avLst/>
          </a:prstGeom>
        </p:spPr>
      </p:pic>
      <p:pic>
        <p:nvPicPr>
          <p:cNvPr id="6" name="Рисунок 5" descr="55068d37-ba9b-434e-a0dc-b129dc6d54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198" y="1052736"/>
            <a:ext cx="2322258" cy="3096344"/>
          </a:xfrm>
          <a:prstGeom prst="rect">
            <a:avLst/>
          </a:prstGeom>
        </p:spPr>
      </p:pic>
      <p:pic>
        <p:nvPicPr>
          <p:cNvPr id="7" name="Рисунок 6" descr="c5355b1d-adda-4e0c-9a2d-98f9745b97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93096"/>
            <a:ext cx="2952328" cy="2358059"/>
          </a:xfrm>
          <a:prstGeom prst="rect">
            <a:avLst/>
          </a:prstGeom>
        </p:spPr>
      </p:pic>
      <p:pic>
        <p:nvPicPr>
          <p:cNvPr id="8" name="Рисунок 7" descr="fa2adfe2-7223-4aae-97b7-b2202d952c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052736"/>
            <a:ext cx="2304256" cy="30723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cs typeface="Aharoni" pitchFamily="2" charset="-79"/>
              </a:rPr>
              <a:t>Всю информацию о проведенных мероприятиях мы размещаем на наших сайтах: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gel-school-10.ru</a:t>
            </a: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://www.instagram.com/school_10_gel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D:\Desktop\2020-10-24_12-03-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01421"/>
          </a:xfrm>
          <a:prstGeom prst="rect">
            <a:avLst/>
          </a:prstGeom>
          <a:noFill/>
        </p:spPr>
      </p:pic>
      <p:pic>
        <p:nvPicPr>
          <p:cNvPr id="1028" name="Picture 4" descr="D:\Desktop\2020-10-24_12-06-19.png"/>
          <p:cNvPicPr>
            <a:picLocks noChangeAspect="1" noChangeArrowheads="1"/>
          </p:cNvPicPr>
          <p:nvPr/>
        </p:nvPicPr>
        <p:blipFill>
          <a:blip r:embed="rId5" cstate="print"/>
          <a:srcRect t="7874" b="11258"/>
          <a:stretch>
            <a:fillRect/>
          </a:stretch>
        </p:blipFill>
        <p:spPr bwMode="auto">
          <a:xfrm>
            <a:off x="0" y="4985792"/>
            <a:ext cx="914400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«Зимний рубеж» </a:t>
            </a:r>
            <a:r>
              <a:rPr lang="ru-RU" dirty="0" smtClean="0"/>
              <a:t>(январь-февраль)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18 января дан старт  Всероссийской акции «Блокадный хлеб» в память о защитниках и жителях блокадного Ленинграда 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 descr="IMG_4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608512" cy="3456384"/>
          </a:xfrm>
          <a:prstGeom prst="rect">
            <a:avLst/>
          </a:prstGeom>
        </p:spPr>
      </p:pic>
      <p:sp>
        <p:nvSpPr>
          <p:cNvPr id="25602" name="AutoShape 2" descr="blob:https://web.whatsapp.com/80a70453-5759-4755-b33b-8151981fc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80a70453-5759-4755-b33b-8151981fc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312368" cy="2479100"/>
          </a:xfrm>
          <a:prstGeom prst="rect">
            <a:avLst/>
          </a:prstGeom>
        </p:spPr>
      </p:pic>
      <p:pic>
        <p:nvPicPr>
          <p:cNvPr id="7" name="Рисунок 6" descr="index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73724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+mj-lt"/>
              </a:rPr>
              <a:t>23 января состоялось торжественные открытие месячника оборонно-массовой и военно-патриотической работы, в рамках которого командирами отрядов были получены задания.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b678e1fe-56b6-4492-8b70-4223d032af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851920" cy="2888940"/>
          </a:xfrm>
          <a:prstGeom prst="rect">
            <a:avLst/>
          </a:prstGeom>
        </p:spPr>
      </p:pic>
      <p:pic>
        <p:nvPicPr>
          <p:cNvPr id="5" name="Рисунок 4" descr="36d61df7-e032-4ec2-bafb-4aa8a28e07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0840"/>
            <a:ext cx="3960440" cy="2857160"/>
          </a:xfrm>
          <a:prstGeom prst="rect">
            <a:avLst/>
          </a:prstGeom>
        </p:spPr>
      </p:pic>
      <p:pic>
        <p:nvPicPr>
          <p:cNvPr id="6" name="Рисунок 5" descr="428a0132-c337-4555-87f6-696a89b10243.jpg"/>
          <p:cNvPicPr>
            <a:picLocks noChangeAspect="1"/>
          </p:cNvPicPr>
          <p:nvPr/>
        </p:nvPicPr>
        <p:blipFill>
          <a:blip r:embed="rId4" cstate="print"/>
          <a:srcRect t="30405" b="12242"/>
          <a:stretch>
            <a:fillRect/>
          </a:stretch>
        </p:blipFill>
        <p:spPr>
          <a:xfrm>
            <a:off x="4788023" y="1052736"/>
            <a:ext cx="3766573" cy="2880320"/>
          </a:xfrm>
          <a:prstGeom prst="rect">
            <a:avLst/>
          </a:prstGeom>
        </p:spPr>
      </p:pic>
      <p:pic>
        <p:nvPicPr>
          <p:cNvPr id="7" name="Рисунок 6" descr="04c0fb6d-241e-487a-b59b-7a9c7756c5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4968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+mj-lt"/>
              </a:rPr>
              <a:t>13 февраля атаман нашей школы принял участие в муниципальном конкурсе активистов РДШ «Лидер ли ты?», где представил инновационный проект, который направлен на сохранение памяти о ветеранах войны и занял 3 место.</a:t>
            </a:r>
            <a:endParaRPr lang="ru-RU" sz="1800" dirty="0">
              <a:latin typeface="+mj-lt"/>
            </a:endParaRPr>
          </a:p>
        </p:txBody>
      </p:sp>
      <p:pic>
        <p:nvPicPr>
          <p:cNvPr id="4" name="Рисунок 3" descr="2e2c89c7-3144-428d-b88a-6e0873472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283968" cy="3212976"/>
          </a:xfrm>
          <a:prstGeom prst="rect">
            <a:avLst/>
          </a:prstGeom>
        </p:spPr>
      </p:pic>
      <p:pic>
        <p:nvPicPr>
          <p:cNvPr id="5" name="Рисунок 4" descr="4de441ac-1c1e-4f0e-bba1-0841adfedb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176464" cy="3132347"/>
          </a:xfrm>
          <a:prstGeom prst="rect">
            <a:avLst/>
          </a:prstGeom>
        </p:spPr>
      </p:pic>
      <p:pic>
        <p:nvPicPr>
          <p:cNvPr id="6" name="Рисунок 5" descr="83618a2a-af96-4310-a9b6-c3b96e285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933056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+mj-lt"/>
              </a:rPr>
              <a:t>27 февраля —  Торжественная линейка с поведением итогов конкурсов, посвященных Великой Отечественной войне. Участие во всероссийском проекте «Памяти Героев». 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a43add7f-4e45-447c-9d86-86fa80fe971a.jpg"/>
          <p:cNvPicPr>
            <a:picLocks noChangeAspect="1"/>
          </p:cNvPicPr>
          <p:nvPr/>
        </p:nvPicPr>
        <p:blipFill>
          <a:blip r:embed="rId2" cstate="print"/>
          <a:srcRect t="16374"/>
          <a:stretch>
            <a:fillRect/>
          </a:stretch>
        </p:blipFill>
        <p:spPr>
          <a:xfrm>
            <a:off x="323528" y="1052735"/>
            <a:ext cx="4176464" cy="2619449"/>
          </a:xfrm>
          <a:prstGeom prst="rect">
            <a:avLst/>
          </a:prstGeom>
        </p:spPr>
      </p:pic>
      <p:pic>
        <p:nvPicPr>
          <p:cNvPr id="6" name="Рисунок 5" descr="bfbeb21d-845f-4321-babd-d94413962099 (1).jpg"/>
          <p:cNvPicPr>
            <a:picLocks noChangeAspect="1"/>
          </p:cNvPicPr>
          <p:nvPr/>
        </p:nvPicPr>
        <p:blipFill>
          <a:blip r:embed="rId3" cstate="print"/>
          <a:srcRect t="11003" b="10405"/>
          <a:stretch>
            <a:fillRect/>
          </a:stretch>
        </p:blipFill>
        <p:spPr>
          <a:xfrm>
            <a:off x="5004048" y="1340768"/>
            <a:ext cx="3916865" cy="4320480"/>
          </a:xfrm>
          <a:prstGeom prst="rect">
            <a:avLst/>
          </a:prstGeom>
        </p:spPr>
      </p:pic>
      <p:pic>
        <p:nvPicPr>
          <p:cNvPr id="7" name="Рисунок 6" descr="index3-1-e1580816696258.jpg"/>
          <p:cNvPicPr>
            <a:picLocks noChangeAspect="1"/>
          </p:cNvPicPr>
          <p:nvPr/>
        </p:nvPicPr>
        <p:blipFill>
          <a:blip r:embed="rId4" cstate="print"/>
          <a:srcRect t="6980"/>
          <a:stretch>
            <a:fillRect/>
          </a:stretch>
        </p:blipFill>
        <p:spPr>
          <a:xfrm>
            <a:off x="323528" y="3734217"/>
            <a:ext cx="4248472" cy="31237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«МаРШ победы» </a:t>
            </a:r>
            <a:r>
              <a:rPr lang="ru-RU" dirty="0" smtClean="0"/>
              <a:t>(март-май)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dirty="0" smtClean="0">
                <a:latin typeface="+mj-lt"/>
              </a:rPr>
              <a:t>13 марта - Участие 5 класса в городском смотре-конкурсе строя и песни «Марш победителей» юнармейских </a:t>
            </a:r>
            <a:r>
              <a:rPr lang="ru-RU" sz="2000" dirty="0" smtClean="0">
                <a:latin typeface="+mj-lt"/>
              </a:rPr>
              <a:t>отрядов муниципального образования г-к Геленджик, </a:t>
            </a:r>
            <a:r>
              <a:rPr lang="ru-RU" sz="2000" dirty="0" smtClean="0">
                <a:latin typeface="+mj-lt"/>
              </a:rPr>
              <a:t>где заняли 3 место.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c883d8f7-f99e-4a26-8f16-6e4c0afc3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608512" cy="3456384"/>
          </a:xfrm>
          <a:prstGeom prst="rect">
            <a:avLst/>
          </a:prstGeom>
        </p:spPr>
      </p:pic>
      <p:pic>
        <p:nvPicPr>
          <p:cNvPr id="5" name="Рисунок 4" descr="13.03 Марш победите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604" y="2420888"/>
            <a:ext cx="4497396" cy="34563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399593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+mj-lt"/>
              </a:rPr>
              <a:t>13 апреля – участие в дистанционном всероссийском депозитарии «Лица Победы»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16 апреля </a:t>
            </a:r>
            <a:r>
              <a:rPr lang="ru-RU" sz="1800" dirty="0" smtClean="0">
                <a:latin typeface="+mj-lt"/>
              </a:rPr>
              <a:t>– участие в дистанционном муниципальном проекте «Бессмертный полк» г. Геленджик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17 апреля- участие в дистанционном всероссийском конкурсе 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«И помнит мир спасенный»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28 апреля - участие в дистанционной платформе «Школьник помнит» в рамках проекта «Дорога памяти»</a:t>
            </a:r>
            <a:endParaRPr lang="ru-RU" sz="1800" dirty="0">
              <a:latin typeface="+mj-lt"/>
            </a:endParaRPr>
          </a:p>
        </p:txBody>
      </p:sp>
      <p:pic>
        <p:nvPicPr>
          <p:cNvPr id="4" name="Рисунок 3" descr="63245cc4-d3db-4d3e-828c-f85496b11c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942" y="2132856"/>
            <a:ext cx="2006058" cy="4725144"/>
          </a:xfrm>
          <a:prstGeom prst="rect">
            <a:avLst/>
          </a:prstGeom>
        </p:spPr>
      </p:pic>
      <p:sp>
        <p:nvSpPr>
          <p:cNvPr id="8194" name="AutoShape 2" descr="blob:https://web.whatsapp.com/88109505-882b-4b6a-b86c-c0da279191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D:\Desktop\88109505-882b-4b6a-b86c-c0da2791919e.jpg"/>
          <p:cNvPicPr>
            <a:picLocks noChangeAspect="1" noChangeArrowheads="1"/>
          </p:cNvPicPr>
          <p:nvPr/>
        </p:nvPicPr>
        <p:blipFill>
          <a:blip r:embed="rId3" cstate="print"/>
          <a:srcRect b="40385"/>
          <a:stretch>
            <a:fillRect/>
          </a:stretch>
        </p:blipFill>
        <p:spPr bwMode="auto">
          <a:xfrm>
            <a:off x="7164288" y="0"/>
            <a:ext cx="1740681" cy="1844824"/>
          </a:xfrm>
          <a:prstGeom prst="rect">
            <a:avLst/>
          </a:prstGeom>
          <a:noFill/>
        </p:spPr>
      </p:pic>
      <p:pic>
        <p:nvPicPr>
          <p:cNvPr id="8" name="Рисунок 7" descr="IMG_9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0648"/>
            <a:ext cx="2787774" cy="3717032"/>
          </a:xfrm>
          <a:prstGeom prst="rect">
            <a:avLst/>
          </a:prstGeom>
        </p:spPr>
      </p:pic>
      <p:pic>
        <p:nvPicPr>
          <p:cNvPr id="9" name="Рисунок 8" descr="IMG_62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149080"/>
            <a:ext cx="3240360" cy="2430270"/>
          </a:xfrm>
          <a:prstGeom prst="rect">
            <a:avLst/>
          </a:prstGeom>
        </p:spPr>
      </p:pic>
      <p:pic>
        <p:nvPicPr>
          <p:cNvPr id="10" name="Рисунок 9" descr="bd77f368-408b-4360-be96-5ca2b7e580c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49080"/>
            <a:ext cx="2224277" cy="27089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32040" cy="65253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+mj-lt"/>
              </a:rPr>
              <a:t>1 мая участие во Всероссийской акции «Окна Победы»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2 мая участие во Всероссийском </a:t>
            </a:r>
            <a:r>
              <a:rPr lang="ru-RU" sz="2800" dirty="0" smtClean="0">
                <a:latin typeface="+mj-lt"/>
              </a:rPr>
              <a:t>онлайн </a:t>
            </a:r>
            <a:r>
              <a:rPr lang="ru-RU" sz="2800" dirty="0" err="1" smtClean="0">
                <a:latin typeface="+mj-lt"/>
              </a:rPr>
              <a:t>флешмобе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«Мой ветеран – наставник»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3 мая участие во Всероссийской акции «Мы всё равно скажем Вам спасибо»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4 мая участие в международной акции «Георгиевская ленточка»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5 мая участие во Всероссийской акции «Письма Победы»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6 мая участие во Всероссийской онлайн акции «Наследники Победы»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7 мая Всероссийский проект «Памяти Героев»</a:t>
            </a:r>
          </a:p>
          <a:p>
            <a:endParaRPr lang="ru-RU" dirty="0"/>
          </a:p>
        </p:txBody>
      </p:sp>
      <p:pic>
        <p:nvPicPr>
          <p:cNvPr id="4" name="Рисунок 3" descr="FHNF8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6672"/>
            <a:ext cx="3785014" cy="56886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d47add-0627-4096-afa7-3e4526e9dd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3096344" cy="2274535"/>
          </a:xfrm>
          <a:prstGeom prst="rect">
            <a:avLst/>
          </a:prstGeom>
        </p:spPr>
      </p:pic>
      <p:pic>
        <p:nvPicPr>
          <p:cNvPr id="5" name="Рисунок 4" descr="3758c13d-4c6e-4ae2-a8e2-e1602344d2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736" y="332656"/>
            <a:ext cx="2376264" cy="2947304"/>
          </a:xfrm>
          <a:prstGeom prst="rect">
            <a:avLst/>
          </a:prstGeom>
        </p:spPr>
      </p:pic>
      <p:pic>
        <p:nvPicPr>
          <p:cNvPr id="9" name="Рисунок 8" descr="OVKW3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2448272" cy="3264362"/>
          </a:xfrm>
          <a:prstGeom prst="rect">
            <a:avLst/>
          </a:prstGeom>
        </p:spPr>
      </p:pic>
      <p:pic>
        <p:nvPicPr>
          <p:cNvPr id="10" name="Рисунок 9" descr="PBTE13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789040"/>
            <a:ext cx="3384376" cy="25382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1886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«Георгиевская ленточка»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33569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«Мой </a:t>
            </a:r>
            <a:r>
              <a:rPr lang="ru-RU" b="1" dirty="0" smtClean="0"/>
              <a:t>ветеран - мой </a:t>
            </a:r>
            <a:r>
              <a:rPr lang="ru-RU" b="1" dirty="0" smtClean="0"/>
              <a:t>наставник»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«Письма Победы»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06896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1600" b="1" dirty="0" smtClean="0"/>
              <a:t>Мы все равно скажем спасибо!»</a:t>
            </a:r>
            <a:endParaRPr lang="ru-RU" sz="1600" b="1" dirty="0"/>
          </a:p>
        </p:txBody>
      </p:sp>
      <p:pic>
        <p:nvPicPr>
          <p:cNvPr id="19" name="Рисунок 18" descr="2020-10-21_15-45-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76672"/>
            <a:ext cx="3219589" cy="2592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3928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Памяти Героев»</a:t>
            </a:r>
            <a:endParaRPr lang="ru-RU" b="1" dirty="0"/>
          </a:p>
        </p:txBody>
      </p:sp>
      <p:pic>
        <p:nvPicPr>
          <p:cNvPr id="21" name="Рисунок 20" descr="f2de59da-574d-4951-8fe3-60a85491577a.jpg"/>
          <p:cNvPicPr>
            <a:picLocks noChangeAspect="1"/>
          </p:cNvPicPr>
          <p:nvPr/>
        </p:nvPicPr>
        <p:blipFill>
          <a:blip r:embed="rId8" cstate="print"/>
          <a:srcRect t="10101" b="8001"/>
          <a:stretch>
            <a:fillRect/>
          </a:stretch>
        </p:blipFill>
        <p:spPr>
          <a:xfrm>
            <a:off x="6588224" y="3607892"/>
            <a:ext cx="2232248" cy="32501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60232" y="328498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Наследники победы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1562</TotalTime>
  <Words>499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Мбоу оош № 10 имени Атамана головатого муниципального образования город-курорт геленджик</vt:lpstr>
      <vt:lpstr>«Зимний рубеж» (январь-февраль)</vt:lpstr>
      <vt:lpstr>Слайд 3</vt:lpstr>
      <vt:lpstr>Слайд 4</vt:lpstr>
      <vt:lpstr>Слайд 5</vt:lpstr>
      <vt:lpstr>«МаРШ победы» (март-май)</vt:lpstr>
      <vt:lpstr>Слайд 7</vt:lpstr>
      <vt:lpstr>Слайд 8</vt:lpstr>
      <vt:lpstr>Слайд 9</vt:lpstr>
      <vt:lpstr>Летнее наступление (июнь-август)</vt:lpstr>
      <vt:lpstr>Слайд 11</vt:lpstr>
      <vt:lpstr>Слайд 12</vt:lpstr>
      <vt:lpstr>«Осенний прорыв» (сентябрь-октябрь)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оош № 10 имени Атамана головатого муниципального образования город-курорт геленджик</dc:title>
  <dc:creator>Пользователь Windows</dc:creator>
  <cp:lastModifiedBy>Пользователь Windows</cp:lastModifiedBy>
  <cp:revision>4</cp:revision>
  <dcterms:created xsi:type="dcterms:W3CDTF">2020-10-20T10:55:39Z</dcterms:created>
  <dcterms:modified xsi:type="dcterms:W3CDTF">2020-10-24T09:15:58Z</dcterms:modified>
</cp:coreProperties>
</file>