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9" r:id="rId7"/>
    <p:sldId id="263" r:id="rId8"/>
    <p:sldId id="264" r:id="rId9"/>
    <p:sldId id="268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764704"/>
            <a:ext cx="5184576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Голове не будет страха,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если есть на ней … 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Папаха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Что удобней для ноги: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туфли или… 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сапоги</a:t>
            </a: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endParaRPr lang="ru-RU" sz="24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В модных джинсах не поскачешь,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а, скорей всего, заплачешь.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Как папаха голове,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надо хлопцам…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галифе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https://img-fotki.yandex.ru/get/5632/97833783.1b0/0_9d98a_a9d3a8a8_XX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4983" y="0"/>
            <a:ext cx="366901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russiancossacks.com/izo/repertoire/photos/Terskii%20plyas/terskiy_novoe/terskij_plya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Поднимают ноги пыль -</a:t>
            </a:r>
            <a:b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 пошла плясать … </a:t>
            </a:r>
          </a:p>
          <a:p>
            <a:pPr algn="ctr">
              <a:buNone/>
            </a:pP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Кадриль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Руки – крылья, сбоку – финка.</a:t>
            </a:r>
            <a:b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Закружила всех…</a:t>
            </a:r>
          </a:p>
          <a:p>
            <a:pPr algn="ctr">
              <a:buNone/>
            </a:pP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Лезгинка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И, упившись под конец, </a:t>
            </a:r>
            <a:b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танцуют… </a:t>
            </a:r>
          </a:p>
          <a:p>
            <a:pPr algn="ctr">
              <a:buNone/>
            </a:pPr>
            <a:r>
              <a:rPr lang="ru-RU" sz="24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Ползунец</a:t>
            </a:r>
            <a:endParaRPr lang="ru-RU" sz="24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усевшись </a:t>
            </a: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пид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забором 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Вси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зпевают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дружным…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хором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«Любо, братцы, любо,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любо, братцы жить…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нашим атаманом </a:t>
            </a:r>
            <a:b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нам не о чем тужить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92696"/>
            <a:ext cx="4330824" cy="5649491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Кому - плащ, кому - тужурка,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казаку – казачья…. 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бурка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Ну, а если командир,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полагается … 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Мундир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Между делом, тары-бары,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Носит </a:t>
            </a:r>
            <a:r>
              <a:rPr lang="ru-RU" b="1" dirty="0" err="1" smtClean="0">
                <a:solidFill>
                  <a:srgbClr val="C00000"/>
                </a:solidFill>
              </a:rPr>
              <a:t>батько</a:t>
            </a:r>
            <a:r>
              <a:rPr lang="ru-RU" b="1" dirty="0" smtClean="0">
                <a:solidFill>
                  <a:srgbClr val="C00000"/>
                </a:solidFill>
              </a:rPr>
              <a:t> … 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шаровары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А, чтоб сделать ловкий шаг,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полагается… 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кушак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https://forma-odezhda.ru/image/data/i710/1501/87/94090feec697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0"/>
            <a:ext cx="439056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https://images.ru.prom.st/409123441_w640_h640_20170217_1925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В ножнах спит, а не в постели. </a:t>
            </a:r>
            <a:br>
              <a:rPr lang="ru-RU" b="1" dirty="0" smtClean="0"/>
            </a:br>
            <a:r>
              <a:rPr lang="ru-RU" b="1" dirty="0" smtClean="0"/>
              <a:t>Как огонь, горит на деле.</a:t>
            </a:r>
            <a:br>
              <a:rPr lang="ru-RU" b="1" dirty="0" smtClean="0"/>
            </a:br>
            <a:r>
              <a:rPr lang="ru-RU" b="1" dirty="0" smtClean="0"/>
              <a:t>И надёжна, и остра. </a:t>
            </a:r>
            <a:br>
              <a:rPr lang="ru-RU" b="1" dirty="0" smtClean="0"/>
            </a:br>
            <a:r>
              <a:rPr lang="ru-RU" b="1" dirty="0" smtClean="0"/>
              <a:t>Казаку в бою - сестра. </a:t>
            </a:r>
          </a:p>
          <a:p>
            <a:pPr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        шашка, сабля              </a:t>
            </a:r>
            <a:b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dirty="0" smtClean="0"/>
              <a:t>Чуть поменьше, ловкий брат, </a:t>
            </a:r>
            <a:br>
              <a:rPr lang="ru-RU" b="1" dirty="0" smtClean="0"/>
            </a:br>
            <a:r>
              <a:rPr lang="ru-RU" b="1" dirty="0" smtClean="0"/>
              <a:t>послужить отчизне рад.</a:t>
            </a:r>
            <a:br>
              <a:rPr lang="ru-RU" b="1" dirty="0" smtClean="0"/>
            </a:br>
            <a:r>
              <a:rPr lang="ru-RU" b="1" dirty="0" smtClean="0"/>
              <a:t>Как бы враг не угрожал, </a:t>
            </a:r>
            <a:br>
              <a:rPr lang="ru-RU" b="1" dirty="0" smtClean="0"/>
            </a:br>
            <a:r>
              <a:rPr lang="ru-RU" b="1" dirty="0" smtClean="0"/>
              <a:t>под рукой всегда… </a:t>
            </a:r>
          </a:p>
          <a:p>
            <a:pPr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кинжал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4" name="AutoShape 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6" name="AutoShape 4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lemur59.ru/sites/default/files/images/%D0%BF%D1%83%D1%88%D0%BA%D0%B0%D1%80%D1%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1931" y="0"/>
            <a:ext cx="591206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4788024" cy="452596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Перекрестятся старушки,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Когда грянет выстрел... 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Пушки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Пули, очередь огня, -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Страх наводят на меня.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Точно дождь свинцовый льёт -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это строчит…     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пулемёт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https://ds04.infourok.ru/uploads/ex/0796/000f364d-3b0446f3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4248472" cy="4525963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Если кто-то снайпер ловкий,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то ему нужны… </a:t>
            </a:r>
          </a:p>
          <a:p>
            <a:pPr algn="ctr">
              <a:buNone/>
            </a:pPr>
            <a:r>
              <a:rPr lang="ru-RU" sz="3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винтовки</a:t>
            </a:r>
            <a:r>
              <a:rPr lang="ru-RU" b="1" dirty="0" smtClean="0">
                <a:solidFill>
                  <a:srgbClr val="C00000"/>
                </a:solidFill>
              </a:rPr>
              <a:t>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А кому-то в аккурат -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Настоящий…       </a:t>
            </a:r>
          </a:p>
          <a:p>
            <a:pPr algn="ctr">
              <a:buNone/>
            </a:pPr>
            <a:r>
              <a:rPr lang="ru-RU" sz="3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Автомат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Если пушкам места нет,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пригодится…</a:t>
            </a:r>
          </a:p>
          <a:p>
            <a:pPr algn="ctr">
              <a:buNone/>
            </a:pPr>
            <a:r>
              <a:rPr lang="ru-RU" sz="3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Пистолет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Он в разведке и в дозоре,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и на суше и на море,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Злым врагам пощады нет –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наготове… </a:t>
            </a:r>
          </a:p>
          <a:p>
            <a:pPr algn="ctr">
              <a:buNone/>
            </a:pPr>
            <a:r>
              <a:rPr lang="ru-RU" sz="3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пистолет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6" name="AutoShape 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0" name="AutoShape 6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ytimg.com/vi/dG18YjFOgSc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4000" cy="51845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554960" cy="452596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Кто в бою надёжный друг, 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знает своё дело?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С казаками на врагов 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наступает смело?  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Он, как ветер, как огонь. 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Лучший друг – любимый… </a:t>
            </a:r>
          </a:p>
          <a:p>
            <a:pPr algn="ctr">
              <a:buNone/>
            </a:pPr>
            <a:r>
              <a:rPr lang="ru-RU" sz="4800" b="1" i="1" dirty="0" smtClean="0">
                <a:solidFill>
                  <a:srgbClr val="C00000"/>
                </a:solidFill>
              </a:rPr>
              <a:t> конь</a:t>
            </a:r>
            <a:endParaRPr lang="ru-RU" sz="48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photos.lifeisphoto.ru/14/0/1466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3528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04664"/>
            <a:ext cx="3744416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Величава и красива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у коня бывает… 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Грива</a:t>
            </a: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endParaRPr lang="ru-RU" sz="24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Чтобы очень не трясло,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надо к лошади … 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Седло</a:t>
            </a: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endParaRPr lang="ru-RU" sz="24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Если будет та сердита –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то пускает в ход… 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Копыта</a:t>
            </a: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endParaRPr lang="ru-RU" sz="24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Кони взрослые готовы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поменять свои… 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подковы</a:t>
            </a: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sholokhov.ru/files/2084/gallery/IMG_07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58" y="404664"/>
            <a:ext cx="9145658" cy="60932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6632"/>
            <a:ext cx="3672408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Лошадь - нежное </a:t>
            </a:r>
            <a:r>
              <a:rPr lang="ru-RU" sz="2000" b="1" dirty="0" err="1" smtClean="0">
                <a:solidFill>
                  <a:srgbClr val="C00000"/>
                </a:solidFill>
              </a:rPr>
              <a:t>созданье</a:t>
            </a:r>
            <a:r>
              <a:rPr lang="ru-RU" sz="2000" b="1" dirty="0" smtClean="0">
                <a:solidFill>
                  <a:srgbClr val="C00000"/>
                </a:solidFill>
              </a:rPr>
              <a:t>! 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Любит ласку и вниманье.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В зиму надо потеплей 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приготовить… </a:t>
            </a:r>
          </a:p>
          <a:p>
            <a:pPr algn="ctr">
              <a:buNone/>
            </a:pP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Стойло ей</a:t>
            </a:r>
            <a:r>
              <a:rPr lang="ru-RU" sz="2000" b="1" dirty="0" smtClean="0">
                <a:solidFill>
                  <a:srgbClr val="C00000"/>
                </a:solidFill>
              </a:rPr>
              <a:t>.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endParaRPr lang="ru-RU" sz="20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Ест лошадка много… </a:t>
            </a:r>
          </a:p>
          <a:p>
            <a:pPr algn="ctr">
              <a:buNone/>
            </a:pP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сена</a:t>
            </a:r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endParaRPr lang="ru-RU" sz="20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Любит травку пожевать.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А какое, непременно, 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нужно ей зерно давать?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Отвечаем на вопросы: 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ест ячмень, овёс и… </a:t>
            </a:r>
          </a:p>
          <a:p>
            <a:pPr algn="ctr">
              <a:buNone/>
            </a:pP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просо</a:t>
            </a:r>
            <a:endParaRPr lang="ru-RU" sz="20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ru-RU" sz="20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Кто не любит лошадей, 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тот разбойник и… </a:t>
            </a:r>
          </a:p>
          <a:p>
            <a:pPr algn="ctr">
              <a:buNone/>
            </a:pP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злодей</a:t>
            </a:r>
            <a:endParaRPr lang="ru-RU" sz="20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900igr.net/up/datai/240969/0009-00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0"/>
            <a:ext cx="540496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У кубанских казаков 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много братьев… </a:t>
            </a:r>
          </a:p>
          <a:p>
            <a:pPr>
              <a:buNone/>
            </a:pPr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кунаков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И родни из разных стран, 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но всех ближе… </a:t>
            </a:r>
          </a:p>
          <a:p>
            <a:pPr>
              <a:buNone/>
            </a:pPr>
            <a:r>
              <a:rPr lang="ru-RU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Атаман</a:t>
            </a:r>
          </a:p>
          <a:p>
            <a:pPr>
              <a:buNone/>
            </a:pPr>
            <a:r>
              <a:rPr lang="ru-RU" sz="3500" b="1" dirty="0" smtClean="0">
                <a:solidFill>
                  <a:srgbClr val="C00000"/>
                </a:solidFill>
              </a:rPr>
              <a:t>Нет вкусней родной водицы.</a:t>
            </a:r>
            <a:br>
              <a:rPr lang="ru-RU" sz="3500" b="1" dirty="0" smtClean="0">
                <a:solidFill>
                  <a:srgbClr val="C00000"/>
                </a:solidFill>
              </a:rPr>
            </a:br>
            <a:r>
              <a:rPr lang="ru-RU" sz="3500" b="1" dirty="0" smtClean="0">
                <a:solidFill>
                  <a:srgbClr val="C00000"/>
                </a:solidFill>
              </a:rPr>
              <a:t>Пей водицу из… </a:t>
            </a:r>
          </a:p>
          <a:p>
            <a:pPr>
              <a:buNone/>
            </a:pPr>
            <a:r>
              <a:rPr lang="ru-RU" sz="35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криницы - колодца</a:t>
            </a:r>
            <a:endParaRPr lang="ru-RU" sz="3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55</Words>
  <Application>Microsoft Office PowerPoint</Application>
  <PresentationFormat>Экран (4:3)</PresentationFormat>
  <Paragraphs>68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Катя)</dc:creator>
  <cp:lastModifiedBy>user</cp:lastModifiedBy>
  <cp:revision>5</cp:revision>
  <dcterms:created xsi:type="dcterms:W3CDTF">2018-10-22T20:45:14Z</dcterms:created>
  <dcterms:modified xsi:type="dcterms:W3CDTF">2019-04-20T07:30:37Z</dcterms:modified>
</cp:coreProperties>
</file>